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6"/>
  </p:notesMasterIdLst>
  <p:sldIdLst>
    <p:sldId id="260" r:id="rId2"/>
    <p:sldId id="257" r:id="rId3"/>
    <p:sldId id="281" r:id="rId4"/>
    <p:sldId id="282" r:id="rId5"/>
    <p:sldId id="262" r:id="rId6"/>
    <p:sldId id="264" r:id="rId7"/>
    <p:sldId id="265" r:id="rId8"/>
    <p:sldId id="266" r:id="rId9"/>
    <p:sldId id="268" r:id="rId10"/>
    <p:sldId id="271" r:id="rId11"/>
    <p:sldId id="276" r:id="rId12"/>
    <p:sldId id="273" r:id="rId13"/>
    <p:sldId id="278" r:id="rId14"/>
    <p:sldId id="279" r:id="rId15"/>
    <p:sldId id="277" r:id="rId16"/>
    <p:sldId id="280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6" r:id="rId45"/>
    <p:sldId id="311" r:id="rId46"/>
    <p:sldId id="312" r:id="rId47"/>
    <p:sldId id="313" r:id="rId48"/>
    <p:sldId id="314" r:id="rId49"/>
    <p:sldId id="315" r:id="rId50"/>
    <p:sldId id="317" r:id="rId51"/>
    <p:sldId id="318" r:id="rId52"/>
    <p:sldId id="319" r:id="rId53"/>
    <p:sldId id="320" r:id="rId54"/>
    <p:sldId id="321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32" autoAdjust="0"/>
    <p:restoredTop sz="91748" autoAdjust="0"/>
  </p:normalViewPr>
  <p:slideViewPr>
    <p:cSldViewPr>
      <p:cViewPr>
        <p:scale>
          <a:sx n="100" d="100"/>
          <a:sy n="100" d="100"/>
        </p:scale>
        <p:origin x="33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A6BE1-02AC-48DB-A8D8-63041908F1BB}" type="datetimeFigureOut">
              <a:rPr lang="ru-RU" smtClean="0"/>
              <a:pPr/>
              <a:t>29.04.2011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69A58-02AF-4E77-93DD-5F7BF84205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69A58-02AF-4E77-93DD-5F7BF84205E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69A58-02AF-4E77-93DD-5F7BF84205E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69A58-02AF-4E77-93DD-5F7BF84205E6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038A-5A89-4883-B1A4-313CAB649FF3}" type="datetimeFigureOut">
              <a:rPr lang="ru-RU" smtClean="0"/>
              <a:pPr/>
              <a:t>29.04.2011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E2A3D-58BF-4193-B674-13446E1160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038A-5A89-4883-B1A4-313CAB649FF3}" type="datetimeFigureOut">
              <a:rPr lang="ru-RU" smtClean="0"/>
              <a:pPr/>
              <a:t>29.04.2011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E2A3D-58BF-4193-B674-13446E116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038A-5A89-4883-B1A4-313CAB649FF3}" type="datetimeFigureOut">
              <a:rPr lang="ru-RU" smtClean="0"/>
              <a:pPr/>
              <a:t>29.04.2011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E2A3D-58BF-4193-B674-13446E116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038A-5A89-4883-B1A4-313CAB649FF3}" type="datetimeFigureOut">
              <a:rPr lang="ru-RU" smtClean="0"/>
              <a:pPr/>
              <a:t>29.04.2011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E2A3D-58BF-4193-B674-13446E116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038A-5A89-4883-B1A4-313CAB649FF3}" type="datetimeFigureOut">
              <a:rPr lang="ru-RU" smtClean="0"/>
              <a:pPr/>
              <a:t>29.04.2011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6BE2A3D-58BF-4193-B674-13446E116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038A-5A89-4883-B1A4-313CAB649FF3}" type="datetimeFigureOut">
              <a:rPr lang="ru-RU" smtClean="0"/>
              <a:pPr/>
              <a:t>29.04.2011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E2A3D-58BF-4193-B674-13446E116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038A-5A89-4883-B1A4-313CAB649FF3}" type="datetimeFigureOut">
              <a:rPr lang="ru-RU" smtClean="0"/>
              <a:pPr/>
              <a:t>29.04.2011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E2A3D-58BF-4193-B674-13446E116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038A-5A89-4883-B1A4-313CAB649FF3}" type="datetimeFigureOut">
              <a:rPr lang="ru-RU" smtClean="0"/>
              <a:pPr/>
              <a:t>29.04.2011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E2A3D-58BF-4193-B674-13446E116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038A-5A89-4883-B1A4-313CAB649FF3}" type="datetimeFigureOut">
              <a:rPr lang="ru-RU" smtClean="0"/>
              <a:pPr/>
              <a:t>29.04.2011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E2A3D-58BF-4193-B674-13446E116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038A-5A89-4883-B1A4-313CAB649FF3}" type="datetimeFigureOut">
              <a:rPr lang="ru-RU" smtClean="0"/>
              <a:pPr/>
              <a:t>29.04.2011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E2A3D-58BF-4193-B674-13446E116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038A-5A89-4883-B1A4-313CAB649FF3}" type="datetimeFigureOut">
              <a:rPr lang="ru-RU" smtClean="0"/>
              <a:pPr/>
              <a:t>29.04.2011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E2A3D-58BF-4193-B674-13446E116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764038A-5A89-4883-B1A4-313CAB649FF3}" type="datetimeFigureOut">
              <a:rPr lang="ru-RU" smtClean="0"/>
              <a:pPr/>
              <a:t>29.04.2011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6BE2A3D-58BF-4193-B674-13446E116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обложк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884944" y="2"/>
            <a:ext cx="7817669" cy="664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42918"/>
            <a:ext cx="8229600" cy="3786214"/>
          </a:xfrm>
          <a:effectLst>
            <a:outerShdw blurRad="50800" dist="50800" dir="5400000" algn="ctr" rotWithShape="0">
              <a:schemeClr val="accent4">
                <a:lumMod val="75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ru-RU" dirty="0" smtClean="0"/>
              <a:t>Сервировка стола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Вариант сортировки стола с двумя блюдами Основные правила сервировки стола картинка фотка фото фотограф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168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86766" cy="1203348"/>
          </a:xfrm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Примеры </a:t>
            </a:r>
            <a:r>
              <a:rPr lang="ru-RU" i="1" dirty="0" smtClean="0"/>
              <a:t>сервировки для меню из двух блюд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r>
              <a:rPr lang="ru-RU" sz="4000" i="1" dirty="0" smtClean="0"/>
              <a:t>-Второй </a:t>
            </a:r>
            <a:r>
              <a:rPr lang="ru-RU" sz="4000" i="1" dirty="0" smtClean="0"/>
              <a:t>вариант сервировки</a:t>
            </a:r>
            <a:r>
              <a:rPr lang="ru-RU" sz="4000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2" descr="вариант сортировки стола с двумя блюдами Основные правила сервировки стола картинка фотка фото фотография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142844" y="0"/>
            <a:ext cx="87680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вариант сортировки стола с двумя блюдами Основные правила сервировки стола картинка фотка фото фотография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>
            <a:off x="0" y="0"/>
            <a:ext cx="87680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86766" cy="1203348"/>
          </a:xfrm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Примеры </a:t>
            </a:r>
            <a:r>
              <a:rPr lang="ru-RU" i="1" dirty="0" smtClean="0"/>
              <a:t>сервировки для меню </a:t>
            </a:r>
            <a:r>
              <a:rPr lang="ru-RU" i="1" dirty="0" smtClean="0"/>
              <a:t>из четырёх </a:t>
            </a:r>
            <a:r>
              <a:rPr lang="ru-RU" i="1" dirty="0" smtClean="0"/>
              <a:t>блюд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r>
              <a:rPr lang="ru-RU" sz="4000" i="1" dirty="0" smtClean="0"/>
              <a:t>-Первый </a:t>
            </a:r>
            <a:r>
              <a:rPr lang="ru-RU" sz="4000" i="1" dirty="0" smtClean="0"/>
              <a:t>вариант сервировки</a:t>
            </a:r>
            <a:r>
              <a:rPr lang="ru-RU" sz="4000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3" descr="вариант сервировки стола с четырьмя блюдами Основные правила сервировки стола картинка фотка фото фотография"/>
          <p:cNvPicPr>
            <a:picLocks noChangeAspect="1" noChangeArrowheads="1"/>
          </p:cNvPicPr>
          <p:nvPr/>
        </p:nvPicPr>
        <p:blipFill>
          <a:blip r:embed="rId2" cstate="print">
            <a:lum bright="-20000" contrast="-10000"/>
          </a:blip>
          <a:srcRect/>
          <a:stretch>
            <a:fillRect/>
          </a:stretch>
        </p:blipFill>
        <p:spPr bwMode="auto">
          <a:xfrm>
            <a:off x="-142908" y="0"/>
            <a:ext cx="88583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86766" cy="1203348"/>
          </a:xfrm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Примеры </a:t>
            </a:r>
            <a:r>
              <a:rPr lang="ru-RU" i="1" dirty="0" smtClean="0"/>
              <a:t>сервировки для меню из </a:t>
            </a:r>
            <a:r>
              <a:rPr lang="ru-RU" i="1" dirty="0" smtClean="0"/>
              <a:t>четырёх </a:t>
            </a:r>
            <a:r>
              <a:rPr lang="ru-RU" i="1" dirty="0" smtClean="0"/>
              <a:t>блюд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r>
              <a:rPr lang="ru-RU" sz="4000" i="1" dirty="0" smtClean="0"/>
              <a:t>-Второй </a:t>
            </a:r>
            <a:r>
              <a:rPr lang="ru-RU" sz="4000" i="1" dirty="0" smtClean="0"/>
              <a:t>вариант сервировки</a:t>
            </a:r>
            <a:r>
              <a:rPr lang="ru-RU" sz="4000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4" descr="Вариант сортировки стола с четырьмя блюдами Основные правила сервировки стола картинка фотка фото фотография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357158" y="0"/>
            <a:ext cx="8326590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85860"/>
            <a:ext cx="8229600" cy="2797172"/>
          </a:xfrm>
        </p:spPr>
        <p:txBody>
          <a:bodyPr>
            <a:noAutofit/>
          </a:bodyPr>
          <a:lstStyle/>
          <a:p>
            <a:r>
              <a:rPr lang="ru-RU" sz="7200" i="1" dirty="0" smtClean="0">
                <a:latin typeface="+mn-lt"/>
              </a:rPr>
              <a:t>Виды складывания салфеток</a:t>
            </a:r>
            <a:r>
              <a:rPr lang="ru-RU" sz="7200" dirty="0" smtClean="0">
                <a:latin typeface="+mn-lt"/>
              </a:rPr>
              <a:t/>
            </a:r>
            <a:br>
              <a:rPr lang="ru-RU" sz="7200" dirty="0" smtClean="0">
                <a:latin typeface="+mn-lt"/>
              </a:rPr>
            </a:br>
            <a:endParaRPr lang="ru-RU" sz="7200" dirty="0">
              <a:latin typeface="+mn-lt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8715404" cy="6120435"/>
          </a:xfrm>
          <a:prstGeom prst="rect">
            <a:avLst/>
          </a:prstGeom>
          <a:noFill/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643174" y="-285809"/>
            <a:ext cx="2571768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                                          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Лилия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86776" cy="722328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История сервровки стола в Европе картинка фотка фото фотография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785786" y="1"/>
            <a:ext cx="8572559" cy="6857999"/>
          </a:xfrm>
          <a:prstGeom prst="rect">
            <a:avLst/>
          </a:prstGeom>
          <a:noFill/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5" y="4929198"/>
            <a:ext cx="8643999" cy="192880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  <a:sp3d extrusionH="57150">
              <a:bevelT w="38100" h="38100"/>
            </a:sp3d>
          </a:bodyPr>
          <a:lstStyle/>
          <a:p>
            <a:r>
              <a:rPr lang="ru-RU" sz="3600" dirty="0">
                <a:ln>
                  <a:solidFill>
                    <a:schemeClr val="accent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сервировки </a:t>
            </a:r>
            <a:r>
              <a:rPr lang="ru-RU" sz="3600" dirty="0">
                <a:ln>
                  <a:solidFill>
                    <a:schemeClr val="accent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стола</a:t>
            </a:r>
            <a:r>
              <a:rPr lang="ru-RU" sz="3600" dirty="0">
                <a:ln>
                  <a:solidFill>
                    <a:schemeClr val="accent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в Европе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357158" y="420153"/>
            <a:ext cx="8786842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  <a:tab pos="450850" algn="l"/>
              </a:tabLst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1.Исходная форма салфетка сложена по диагонали.</a:t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2.Совместите левый и правый углы с вершиной треугольника.</a:t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3.Сложите салфетку пополам по горизонтальной оси.</a:t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4.Отогните вершину верхнего треугольника.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45085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643174" y="0"/>
            <a:ext cx="25717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Мегафон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753350"/>
            <a:ext cx="4643470" cy="5910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0"/>
            <a:ext cx="8929750" cy="749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500042"/>
            <a:ext cx="464347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785786" y="501350"/>
            <a:ext cx="814393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1.Исходная форма салфетка сложена пополам.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2.Повторно сложите салфетку в том же направлении.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3.Обе стороны узкого прямоугольника симметрично загните вниз.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4.Фигуру поверните лицевой стороной от себя и из концов скрутите «кулечки»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5.«Кулечки» соедините друг с другом.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0"/>
            <a:ext cx="70723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bg1"/>
                </a:solidFill>
              </a:rPr>
              <a:t>Южный </a:t>
            </a:r>
            <a:r>
              <a:rPr lang="ru-RU" sz="2000" i="1" dirty="0" smtClean="0">
                <a:solidFill>
                  <a:schemeClr val="bg1"/>
                </a:solidFill>
              </a:rPr>
              <a:t>крест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785794"/>
            <a:ext cx="664373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29786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023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357158" y="-32167"/>
            <a:ext cx="8786842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1. Исходная форма салфетка лежит вверх изнаночной стороной.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2. Все углы загните по очереди к центру.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3. Салфетку переверните.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4. Опять загните к центру все углы.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5. Переверните салфетку.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6. И еще раз каждый уголок загните к центру.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7. Вытяните наружу правый верхний угол.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8. Затем все остальные углы . Слегка разгладьте салфетку.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0" y="-74212"/>
            <a:ext cx="7358082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              Эверест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642918"/>
            <a:ext cx="4857784" cy="5984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928662" y="949369"/>
            <a:ext cx="7786742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Сервировка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(фр.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servir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— обслуживать) — это подготовка стола к завтраку, обеду, ужину, праздничному застолью, банкету-фуршету, банкету-коктейлю, чайной церемонии.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0"/>
            <a:ext cx="8429652" cy="6946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500034" y="139358"/>
            <a:ext cx="8643966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Исходная форма салфетка сложена пополам по горизонтали (сгиб сверху).</a:t>
            </a:r>
            <a:br>
              <a:rPr kumimoji="0" lang="ru-RU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Верхние углы по диагонали сложите к середине.</a:t>
            </a:r>
            <a:br>
              <a:rPr kumimoji="0" lang="ru-RU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Боковые стороны треугольника совместите, чтобы их острые углы      оказались внизу.</a:t>
            </a:r>
            <a:br>
              <a:rPr kumimoji="0" lang="ru-RU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4а. Переверните фигуру и подогните концы, которые станут для нее опорой.</a:t>
            </a:r>
            <a:br>
              <a:rPr kumimoji="0" lang="ru-RU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4б. Согните по вертикальной оси складками внутрь.</a:t>
            </a:r>
            <a:br>
              <a:rPr kumimoji="0" lang="ru-RU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Поставьте салфетку вертикально.</a:t>
            </a:r>
            <a:endParaRPr kumimoji="0" lang="ru-RU" sz="3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785794"/>
            <a:ext cx="4643470" cy="5786478"/>
          </a:xfrm>
          <a:prstGeom prst="rect">
            <a:avLst/>
          </a:prstGeom>
          <a:noFill/>
        </p:spPr>
      </p:pic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2500298" y="-2232"/>
            <a:ext cx="32861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Арка ворот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0510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428596" y="252756"/>
            <a:ext cx="8715404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1. Исходная форма салфетка сложена по диагонали.</a:t>
            </a:r>
            <a:b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2. Два боковых угла совместите с вершиной треугольника.</a:t>
            </a:r>
            <a:b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3. Сложите фигуру по горизонтальной оси, подвернув нижний угол вниз.</a:t>
            </a:r>
            <a:b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4. Боковые углы загните вперед.</a:t>
            </a:r>
            <a:b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5. Теперь «арка ворот» обрела свою форму.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2428860" y="52998"/>
            <a:ext cx="4143404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Горизонтальное  саше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142984"/>
            <a:ext cx="594301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83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500034" y="0"/>
            <a:ext cx="8358214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Исходная форма салфетка сложена вдвое лицевой стороной внутрь (сгиб внизу).</a:t>
            </a:r>
            <a:b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Отогните треть верхнего слоя вниз, чтобы образовалась центральная складка.</a:t>
            </a:r>
            <a:b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Переверните противоположной стороной к себе. Загните стороны, чтобы они соприкасались в центре.</a:t>
            </a:r>
            <a:b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Сложите так же еще раз.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0" y="12603"/>
            <a:ext cx="8643966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      Диагональное саше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714356"/>
            <a:ext cx="385765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29782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928670"/>
            <a:ext cx="778674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u="sng" dirty="0" smtClean="0">
                <a:solidFill>
                  <a:schemeClr val="bg1"/>
                </a:solidFill>
              </a:rPr>
              <a:t>Цель </a:t>
            </a:r>
            <a:r>
              <a:rPr lang="ru-RU" sz="4400" u="sng" dirty="0" smtClean="0">
                <a:solidFill>
                  <a:schemeClr val="bg1"/>
                </a:solidFill>
              </a:rPr>
              <a:t>сервировки</a:t>
            </a:r>
            <a:r>
              <a:rPr lang="ru-RU" sz="4000" dirty="0" smtClean="0"/>
              <a:t>— </a:t>
            </a:r>
            <a:r>
              <a:rPr lang="ru-RU" sz="4000" dirty="0" smtClean="0"/>
              <a:t>создать удобства гостям в процессе приема пищи, способствовать </a:t>
            </a:r>
            <a:r>
              <a:rPr lang="ru-RU" sz="4000" dirty="0" smtClean="0"/>
              <a:t>установлению хорошего </a:t>
            </a:r>
            <a:r>
              <a:rPr lang="ru-RU" sz="4000" dirty="0" smtClean="0"/>
              <a:t>настроения, выразить свое внимание и доброжелательность. </a:t>
            </a:r>
            <a:endParaRPr lang="ru-RU" sz="4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357158" y="-142606"/>
            <a:ext cx="8001088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1. Исходная форма салфетка сложена вчетверо.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2. Отогните угол первого слоя ткани на 2 дюйма (5 см), повторите операцию.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3. Загните второй слой салфетки, подтыкая угол под диагональный валик и образуя второй валик, шириной в 1 дюйм (2,5 см).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4. Загните салфетку сверху и снизу и положите на стол, ориентируя ее вертикально, чтобы складки оставались на диагонали.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357158" y="-76943"/>
            <a:ext cx="8286808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Ярусные углы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571480"/>
            <a:ext cx="471490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266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357158" y="260895"/>
            <a:ext cx="8429684" cy="574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1. Исходная форма салфетка сложена вчетверо.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2. Отогните первый слой ткани салфетки по диагонали так, чтобы угол оказался в левой точке. Второй слой отогните так, чтобы второй угол оказался на расстоянии 1 дюйм (2,5 см) от первого.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3. Повторите вышеописанное с третьим и четвертым слоями ткани так, чтобы все углы отстояли друг от друга на 1 дюйм (2,5 см).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4. Загните стороны вниз и кладите салфетку на стол.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857232"/>
            <a:ext cx="8229600" cy="3582990"/>
          </a:xfrm>
        </p:spPr>
        <p:txBody>
          <a:bodyPr>
            <a:normAutofit/>
          </a:bodyPr>
          <a:lstStyle/>
          <a:p>
            <a:r>
              <a:rPr lang="ru-RU" sz="8800" i="1" dirty="0" err="1" smtClean="0"/>
              <a:t>Cкатерть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0" y="2119973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Выбор скатерти</a:t>
            </a:r>
            <a:endParaRPr kumimoji="0" lang="ru-RU" sz="8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072626" cy="835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71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21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908" cy="926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/>
              <a:t>Основные правила сервировки стола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Вначале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накрывают стол скатертью, которая должна быть безупречно чистой и отглаженной. Желательно, чтобы концы скатерти свисали равномерно со всех сторон стола примерно на 25-30 см, а углы скатерти должны закрывать ножки стола.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346" cy="800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80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714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914400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642918"/>
            <a:ext cx="764386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ru-RU" sz="3200" dirty="0" smtClean="0"/>
              <a:t>После этого расставляют тарелки.           Рекомендуется их не только хорошо вымыть и протереть, но даже отполировать до блеска полотенцем или салфеткой.</a:t>
            </a:r>
          </a:p>
          <a:p>
            <a:pPr algn="just">
              <a:buFontTx/>
              <a:buChar char="-"/>
            </a:pPr>
            <a:r>
              <a:rPr lang="ru-RU" sz="3200" dirty="0"/>
              <a:t>Столовые приборы раскладывают сразу после расстановки тарелок. </a:t>
            </a:r>
            <a:br>
              <a:rPr lang="ru-RU" sz="3200" dirty="0"/>
            </a:br>
            <a:r>
              <a:rPr lang="ru-RU" sz="3200" dirty="0"/>
              <a:t>Если присутствует большое количество ножей, вилок и ложек, то начинают с приборов для главного блюда.</a:t>
            </a:r>
            <a:endParaRPr lang="ru-RU" sz="3200" dirty="0" smtClean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"/>
            <a:ext cx="78581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-Теперь </a:t>
            </a:r>
            <a:r>
              <a:rPr lang="ru-RU" sz="3200" dirty="0"/>
              <a:t>очередь стеклянной (хрустальной) посуды. Для каждого напитка существует свой предмет сервировки</a:t>
            </a:r>
            <a:r>
              <a:rPr lang="ru-RU" sz="3200" dirty="0" smtClean="0"/>
              <a:t>.</a:t>
            </a:r>
          </a:p>
          <a:p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2000240"/>
            <a:ext cx="778674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-Салфетка </a:t>
            </a:r>
            <a:r>
              <a:rPr lang="ru-RU" sz="3200" dirty="0"/>
              <a:t>— непременный атрибут сервировки стола, который раскладывается сразу после размещения на столе посуды из стекла (хрусталя). Существует множество способов свертывания салфеток, как простых, так и требующих определенного мастерства</a:t>
            </a:r>
            <a:r>
              <a:rPr lang="ru-RU" sz="3200" dirty="0" smtClean="0"/>
              <a:t>.</a:t>
            </a:r>
          </a:p>
          <a:p>
            <a:pPr algn="just"/>
            <a:endParaRPr lang="ru-RU" sz="32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0"/>
            <a:ext cx="74295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-Завершающим </a:t>
            </a:r>
            <a:r>
              <a:rPr lang="ru-RU" sz="3200" dirty="0"/>
              <a:t>аккордом сервировки стола служит </a:t>
            </a:r>
            <a:r>
              <a:rPr lang="ru-RU" sz="3200" dirty="0" err="1"/>
              <a:t>расставление</a:t>
            </a:r>
            <a:r>
              <a:rPr lang="ru-RU" sz="3200" dirty="0"/>
              <a:t> приборов со специями, ваз с цветами и других декоративных элементов</a:t>
            </a:r>
            <a:r>
              <a:rPr lang="ru-RU" sz="3200" dirty="0" smtClean="0"/>
              <a:t>.</a:t>
            </a:r>
          </a:p>
          <a:p>
            <a:pPr algn="just"/>
            <a:r>
              <a:rPr lang="ru-RU" sz="3200" dirty="0" smtClean="0"/>
              <a:t>-</a:t>
            </a:r>
            <a:r>
              <a:rPr lang="ru-RU" sz="3200" dirty="0"/>
              <a:t> И, конечно же, праздничную завершенность столу придадут только цветы. Растения должны быть безупречно чисты, нельзя допускать, чтобы на стол осыпались лепестки, листья и пыльца.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86766" cy="1203348"/>
          </a:xfrm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Примеры </a:t>
            </a:r>
            <a:r>
              <a:rPr lang="ru-RU" i="1" dirty="0" smtClean="0"/>
              <a:t>сервировки для меню из двух блюд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r>
              <a:rPr lang="ru-RU" sz="4000" i="1" dirty="0" smtClean="0"/>
              <a:t>-Первый </a:t>
            </a:r>
            <a:r>
              <a:rPr lang="ru-RU" sz="4000" i="1" dirty="0" smtClean="0"/>
              <a:t>вариант сервировки</a:t>
            </a:r>
            <a:r>
              <a:rPr lang="ru-RU" sz="4000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227</TotalTime>
  <Words>357</Words>
  <Application>Microsoft Office PowerPoint</Application>
  <PresentationFormat>Экран (4:3)</PresentationFormat>
  <Paragraphs>60</Paragraphs>
  <Slides>54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Апекс</vt:lpstr>
      <vt:lpstr>Сервировка стола</vt:lpstr>
      <vt:lpstr>История сервировки стола в Европе</vt:lpstr>
      <vt:lpstr>Слайд 3</vt:lpstr>
      <vt:lpstr>Слайд 4</vt:lpstr>
      <vt:lpstr>Основные правила сервировки стола </vt:lpstr>
      <vt:lpstr>Слайд 6</vt:lpstr>
      <vt:lpstr>Слайд 7</vt:lpstr>
      <vt:lpstr>Слайд 8</vt:lpstr>
      <vt:lpstr> Примеры сервировки для меню из двух блюд </vt:lpstr>
      <vt:lpstr>Слайд 10</vt:lpstr>
      <vt:lpstr> Примеры сервировки для меню из двух блюд </vt:lpstr>
      <vt:lpstr>Слайд 12</vt:lpstr>
      <vt:lpstr> Примеры сервировки для меню из четырёх блюд </vt:lpstr>
      <vt:lpstr>Слайд 14</vt:lpstr>
      <vt:lpstr> Примеры сервировки для меню из четырёх блюд </vt:lpstr>
      <vt:lpstr>Слайд 16</vt:lpstr>
      <vt:lpstr>Виды складывания салфеток 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Cкатерть 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Infobel</dc:creator>
  <cp:lastModifiedBy>Infobel</cp:lastModifiedBy>
  <cp:revision>24</cp:revision>
  <dcterms:created xsi:type="dcterms:W3CDTF">2011-04-28T18:30:09Z</dcterms:created>
  <dcterms:modified xsi:type="dcterms:W3CDTF">2011-04-29T19:52:01Z</dcterms:modified>
</cp:coreProperties>
</file>