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2" r:id="rId3"/>
    <p:sldId id="258" r:id="rId4"/>
    <p:sldId id="260" r:id="rId5"/>
    <p:sldId id="261" r:id="rId6"/>
    <p:sldId id="298" r:id="rId7"/>
    <p:sldId id="276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303" r:id="rId19"/>
    <p:sldId id="304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302" r:id="rId31"/>
    <p:sldId id="285" r:id="rId32"/>
    <p:sldId id="286" r:id="rId33"/>
    <p:sldId id="287" r:id="rId34"/>
    <p:sldId id="323" r:id="rId35"/>
    <p:sldId id="293" r:id="rId36"/>
    <p:sldId id="288" r:id="rId37"/>
    <p:sldId id="291" r:id="rId38"/>
    <p:sldId id="292" r:id="rId39"/>
    <p:sldId id="294" r:id="rId40"/>
    <p:sldId id="295" r:id="rId41"/>
    <p:sldId id="296" r:id="rId42"/>
    <p:sldId id="297" r:id="rId43"/>
    <p:sldId id="289" r:id="rId44"/>
    <p:sldId id="290" r:id="rId45"/>
    <p:sldId id="305" r:id="rId46"/>
    <p:sldId id="316" r:id="rId47"/>
    <p:sldId id="308" r:id="rId48"/>
    <p:sldId id="313" r:id="rId49"/>
    <p:sldId id="306" r:id="rId50"/>
    <p:sldId id="309" r:id="rId51"/>
    <p:sldId id="307" r:id="rId52"/>
    <p:sldId id="310" r:id="rId53"/>
    <p:sldId id="311" r:id="rId54"/>
    <p:sldId id="315" r:id="rId55"/>
    <p:sldId id="317" r:id="rId56"/>
    <p:sldId id="320" r:id="rId57"/>
    <p:sldId id="322" r:id="rId58"/>
    <p:sldId id="324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F8D1C-C6A9-45D9-9D30-36690A618E4D}" type="datetimeFigureOut">
              <a:rPr lang="ru-RU">
                <a:solidFill>
                  <a:srgbClr val="6ADAFA">
                    <a:shade val="90000"/>
                  </a:srgbClr>
                </a:solidFill>
              </a:rPr>
              <a:pPr>
                <a:defRPr/>
              </a:pPr>
              <a:t>08.10.2012</a:t>
            </a:fld>
            <a:endParaRPr lang="ru-RU" dirty="0">
              <a:solidFill>
                <a:srgbClr val="6ADAFA">
                  <a:shade val="90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ADAFA">
                  <a:shade val="90000"/>
                </a:srgbClr>
              </a:solidFill>
            </a:endParaRPr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11242-69BE-42EB-B3F2-04C80A36363C}" type="slidenum">
              <a:rPr lang="ru-RU">
                <a:solidFill>
                  <a:srgbClr val="6ADAF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6ADAFA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431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EA208-E4D6-42C1-B3D0-E960D399857E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08.10.2012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B3354-BDA2-40E7-A26C-E8D32FD2DCB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00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E9E69-136E-4C7B-A1F6-A0CA5F344D66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08.10.2012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54905-B74C-4753-9B24-14764FF2AE1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65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1D1DF-A58C-4881-BFD6-DDB00CC4F2FE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08.10.2012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0BD91-43A0-42CB-9824-09F1475B2FE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10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462B3-1634-4EDF-913D-1E65B256C09E}" type="datetimeFigureOut">
              <a:rPr lang="ru-RU">
                <a:solidFill>
                  <a:srgbClr val="6ADAFA">
                    <a:shade val="90000"/>
                  </a:srgbClr>
                </a:solidFill>
              </a:rPr>
              <a:pPr>
                <a:defRPr/>
              </a:pPr>
              <a:t>08.10.2012</a:t>
            </a:fld>
            <a:endParaRPr lang="ru-RU" dirty="0">
              <a:solidFill>
                <a:srgbClr val="6ADAFA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ADAFA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DAAD9-D99E-4DCE-B16C-BAF3825E5006}" type="slidenum">
              <a:rPr lang="ru-RU">
                <a:solidFill>
                  <a:srgbClr val="6ADAF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6ADAFA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880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6B957-6540-4A90-9268-6637C1BBD2C2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08.10.2012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051AD-6618-4895-A45E-E865C366DBF3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CC8B9-9AB4-47CC-90B1-84249003F9E4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08.10.2012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A06E4-1407-4DC7-8E19-454EF1D87204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5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F70C8-054B-4F74-9444-3B351F0CF82E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08.10.2012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C8D9B-E238-4088-92C1-4BA14125CC3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9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17397-7A31-47A3-9A65-22A6EF4DF6A0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08.10.2012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BEC6F-9038-4FC2-B1C4-3D878A26FE94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572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13558-220B-497F-AB09-3EB41423AFF6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08.10.2012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0AE3F-89A7-42AC-A03C-6A087CA15E6E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24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A860A-C2A2-48F4-A719-9AEE3BDCD373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08.10.2012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E7D84-14CA-4ACA-AFD1-056DBF472AAC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354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664EF4-7907-4C1C-93BB-B8389FC4EBDF}" type="datetimeFigureOut">
              <a:rPr lang="ru-RU">
                <a:solidFill>
                  <a:srgbClr val="04617B">
                    <a:shade val="9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08.10.2012</a:t>
            </a:fld>
            <a:endParaRPr lang="ru-RU" dirty="0">
              <a:solidFill>
                <a:srgbClr val="04617B">
                  <a:shade val="90000"/>
                </a:srgbClr>
              </a:solidFill>
              <a:latin typeface="Arial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Arial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595C41-D459-4F83-AE82-10EB41B942B7}" type="slidenum">
              <a:rPr lang="ru-RU">
                <a:solidFill>
                  <a:srgbClr val="04617B">
                    <a:shade val="9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  <a:latin typeface="Arial" charset="0"/>
            </a:endParaRPr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05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Documents and Settings\Admin\Рабочий стол\`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40"/>
            <a:ext cx="9544050" cy="778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Формула" r:id="rId4" imgW="114151" imgH="215619" progId="Equation.3">
                  <p:embed/>
                </p:oleObj>
              </mc:Choice>
              <mc:Fallback>
                <p:oleObj name="Формула" r:id="rId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83568" y="764704"/>
            <a:ext cx="8280920" cy="2520280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98000"/>
                  <a:shade val="25000"/>
                  <a:satMod val="250000"/>
                </a:schemeClr>
              </a:gs>
              <a:gs pos="68000">
                <a:schemeClr val="accent6">
                  <a:tint val="86000"/>
                  <a:satMod val="115000"/>
                </a:schemeClr>
              </a:gs>
              <a:gs pos="100000">
                <a:schemeClr val="accent6">
                  <a:tint val="50000"/>
                  <a:satMod val="150000"/>
                </a:schemeClr>
              </a:gs>
            </a:gsLst>
            <a:lin ang="0" scaled="1"/>
            <a:tileRect/>
          </a:gradFill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accent6">
                <a:shade val="9000"/>
                <a:satMod val="105000"/>
                <a:alpha val="48000"/>
              </a:schemeClr>
            </a:outerShdw>
          </a:effectLst>
          <a:scene3d>
            <a:camera prst="perspectiveContrastingLeftFacing"/>
            <a:lightRig rig="glow" dir="tl">
              <a:rot lat="0" lon="0" rev="900000"/>
            </a:lightRig>
          </a:scene3d>
          <a:sp3d prstMaterial="powder">
            <a:bevelT w="254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Comic Sans MS" pitchFamily="66" charset="0"/>
              </a:rPr>
              <a:t>День самоуправления на филологическом факультете</a:t>
            </a:r>
          </a:p>
          <a:p>
            <a:pPr algn="ctr"/>
            <a:r>
              <a:rPr lang="ru-RU" sz="4000" dirty="0" smtClean="0">
                <a:latin typeface="Comic Sans MS" pitchFamily="66" charset="0"/>
              </a:rPr>
              <a:t>04.10.2012</a:t>
            </a:r>
            <a:endParaRPr lang="ru-RU" sz="4000" dirty="0">
              <a:latin typeface="Comic Sans MS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07359"/>
            <a:ext cx="1895475" cy="3581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22851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лександр\Desktop\SAM_3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352928" cy="600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40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лександр\Desktop\DSCN06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56895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12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лександр\Desktop\DSCN06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24936" cy="590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11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Александр\Desktop\DSCN06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68952" cy="612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32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351623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Проверка посещаемости занятий. Проведение студентами занятий.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68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8" y="1935163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320034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01930" y="1525458"/>
            <a:ext cx="6723323" cy="36724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713234"/>
            <a:ext cx="4608512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6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8421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6"/>
            <a:ext cx="7390787" cy="5543091"/>
          </a:xfrm>
        </p:spPr>
      </p:pic>
    </p:spTree>
    <p:extLst>
      <p:ext uri="{BB962C8B-B14F-4D97-AF65-F5344CB8AC3E}">
        <p14:creationId xmlns:p14="http://schemas.microsoft.com/office/powerpoint/2010/main" val="288593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6632"/>
            <a:ext cx="4896543" cy="6528725"/>
          </a:xfrm>
        </p:spPr>
      </p:pic>
    </p:spTree>
    <p:extLst>
      <p:ext uri="{BB962C8B-B14F-4D97-AF65-F5344CB8AC3E}">
        <p14:creationId xmlns:p14="http://schemas.microsoft.com/office/powerpoint/2010/main" val="198961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rgbClr val="FFC000"/>
                </a:solidFill>
              </a:rPr>
              <a:t>Студенческий совет филфака 2012</a:t>
            </a:r>
            <a:endParaRPr lang="ru-RU" sz="4800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7214144" cy="5649211"/>
          </a:xfrm>
        </p:spPr>
      </p:pic>
    </p:spTree>
    <p:extLst>
      <p:ext uri="{BB962C8B-B14F-4D97-AF65-F5344CB8AC3E}">
        <p14:creationId xmlns:p14="http://schemas.microsoft.com/office/powerpoint/2010/main" val="318197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9"/>
            <a:ext cx="8784976" cy="5703912"/>
          </a:xfrm>
        </p:spPr>
      </p:pic>
    </p:spTree>
    <p:extLst>
      <p:ext uri="{BB962C8B-B14F-4D97-AF65-F5344CB8AC3E}">
        <p14:creationId xmlns:p14="http://schemas.microsoft.com/office/powerpoint/2010/main" val="67923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7803443" cy="5775920"/>
          </a:xfrm>
        </p:spPr>
      </p:pic>
    </p:spTree>
    <p:extLst>
      <p:ext uri="{BB962C8B-B14F-4D97-AF65-F5344CB8AC3E}">
        <p14:creationId xmlns:p14="http://schemas.microsoft.com/office/powerpoint/2010/main" val="364389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348880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Музыкальный ринг «Настоящее и будущее»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82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7848872" cy="6207968"/>
          </a:xfrm>
        </p:spPr>
      </p:pic>
    </p:spTree>
    <p:extLst>
      <p:ext uri="{BB962C8B-B14F-4D97-AF65-F5344CB8AC3E}">
        <p14:creationId xmlns:p14="http://schemas.microsoft.com/office/powerpoint/2010/main" val="285353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3"/>
            <a:ext cx="7704855" cy="5847928"/>
          </a:xfrm>
        </p:spPr>
      </p:pic>
    </p:spTree>
    <p:extLst>
      <p:ext uri="{BB962C8B-B14F-4D97-AF65-F5344CB8AC3E}">
        <p14:creationId xmlns:p14="http://schemas.microsoft.com/office/powerpoint/2010/main" val="13498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7"/>
            <a:ext cx="7344815" cy="5631904"/>
          </a:xfrm>
        </p:spPr>
      </p:pic>
    </p:spTree>
    <p:extLst>
      <p:ext uri="{BB962C8B-B14F-4D97-AF65-F5344CB8AC3E}">
        <p14:creationId xmlns:p14="http://schemas.microsoft.com/office/powerpoint/2010/main" val="174358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640"/>
            <a:ext cx="7704855" cy="6264695"/>
          </a:xfrm>
        </p:spPr>
      </p:pic>
    </p:spTree>
    <p:extLst>
      <p:ext uri="{BB962C8B-B14F-4D97-AF65-F5344CB8AC3E}">
        <p14:creationId xmlns:p14="http://schemas.microsoft.com/office/powerpoint/2010/main" val="203487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7776863" cy="5775920"/>
          </a:xfrm>
        </p:spPr>
      </p:pic>
    </p:spTree>
    <p:extLst>
      <p:ext uri="{BB962C8B-B14F-4D97-AF65-F5344CB8AC3E}">
        <p14:creationId xmlns:p14="http://schemas.microsoft.com/office/powerpoint/2010/main" val="355578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988"/>
            <a:ext cx="7344816" cy="6358450"/>
          </a:xfrm>
        </p:spPr>
      </p:pic>
    </p:spTree>
    <p:extLst>
      <p:ext uri="{BB962C8B-B14F-4D97-AF65-F5344CB8AC3E}">
        <p14:creationId xmlns:p14="http://schemas.microsoft.com/office/powerpoint/2010/main" val="299737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348880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Блиц-интервью «Модель современного учителя»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5748486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rgbClr val="FFC000"/>
                </a:solidFill>
              </a:rPr>
              <a:t>Круглый стол «Роль студенческого самоуправления в организации учебно-воспитательного процесса» </a:t>
            </a:r>
            <a:r>
              <a:rPr lang="ru-RU" sz="4800" dirty="0" smtClean="0"/>
              <a:t>   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85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t="3897" r="29265"/>
          <a:stretch/>
        </p:blipFill>
        <p:spPr>
          <a:xfrm>
            <a:off x="395536" y="908720"/>
            <a:ext cx="5112328" cy="5791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5882" y="63248"/>
            <a:ext cx="3203848" cy="5695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87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" y="1196752"/>
            <a:ext cx="8988161" cy="5055841"/>
          </a:xfrm>
        </p:spPr>
      </p:pic>
    </p:spTree>
    <p:extLst>
      <p:ext uri="{BB962C8B-B14F-4D97-AF65-F5344CB8AC3E}">
        <p14:creationId xmlns:p14="http://schemas.microsoft.com/office/powerpoint/2010/main" val="5180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8860145" cy="4983832"/>
          </a:xfrm>
        </p:spPr>
      </p:pic>
    </p:spTree>
    <p:extLst>
      <p:ext uri="{BB962C8B-B14F-4D97-AF65-F5344CB8AC3E}">
        <p14:creationId xmlns:p14="http://schemas.microsoft.com/office/powerpoint/2010/main" val="7231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445234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«Учитель, перед именем твоим…»: поздравительная акция, посвящённая Дню учителя. Конкурс творческих работ студентов «Посвящение учителю…»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9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225669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7880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341608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11627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331292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19150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Студенческий совет филфака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72816"/>
            <a:ext cx="6356638" cy="4752528"/>
          </a:xfrm>
        </p:spPr>
      </p:pic>
    </p:spTree>
    <p:extLst>
      <p:ext uri="{BB962C8B-B14F-4D97-AF65-F5344CB8AC3E}">
        <p14:creationId xmlns:p14="http://schemas.microsoft.com/office/powerpoint/2010/main" val="145118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88840"/>
            <a:ext cx="8229600" cy="1575048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FFC000"/>
                </a:solidFill>
              </a:rPr>
              <a:t>Работа студенческого пресс-центра</a:t>
            </a:r>
            <a:endParaRPr lang="ru-RU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85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34634"/>
            <a:ext cx="8328925" cy="6246694"/>
          </a:xfrm>
        </p:spPr>
      </p:pic>
    </p:spTree>
    <p:extLst>
      <p:ext uri="{BB962C8B-B14F-4D97-AF65-F5344CB8AC3E}">
        <p14:creationId xmlns:p14="http://schemas.microsoft.com/office/powerpoint/2010/main" val="88947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303327" cy="6227496"/>
          </a:xfrm>
        </p:spPr>
      </p:pic>
    </p:spTree>
    <p:extLst>
      <p:ext uri="{BB962C8B-B14F-4D97-AF65-F5344CB8AC3E}">
        <p14:creationId xmlns:p14="http://schemas.microsoft.com/office/powerpoint/2010/main" val="375340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208912" cy="6156685"/>
          </a:xfrm>
        </p:spPr>
      </p:pic>
    </p:spTree>
    <p:extLst>
      <p:ext uri="{BB962C8B-B14F-4D97-AF65-F5344CB8AC3E}">
        <p14:creationId xmlns:p14="http://schemas.microsoft.com/office/powerpoint/2010/main" val="300763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51332" cy="6263500"/>
          </a:xfrm>
        </p:spPr>
      </p:pic>
    </p:spTree>
    <p:extLst>
      <p:ext uri="{BB962C8B-B14F-4D97-AF65-F5344CB8AC3E}">
        <p14:creationId xmlns:p14="http://schemas.microsoft.com/office/powerpoint/2010/main" val="397557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04864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Фотомарафон «Учительское мгновение»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04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7801081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3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327330" cy="6245498"/>
          </a:xfrm>
        </p:spPr>
      </p:pic>
    </p:spTree>
    <p:extLst>
      <p:ext uri="{BB962C8B-B14F-4D97-AF65-F5344CB8AC3E}">
        <p14:creationId xmlns:p14="http://schemas.microsoft.com/office/powerpoint/2010/main" val="181833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6632"/>
            <a:ext cx="3744416" cy="6656740"/>
          </a:xfrm>
        </p:spPr>
      </p:pic>
    </p:spTree>
    <p:extLst>
      <p:ext uri="{BB962C8B-B14F-4D97-AF65-F5344CB8AC3E}">
        <p14:creationId xmlns:p14="http://schemas.microsoft.com/office/powerpoint/2010/main" val="75304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04663"/>
            <a:ext cx="4680520" cy="6240695"/>
          </a:xfrm>
        </p:spPr>
      </p:pic>
    </p:spTree>
    <p:extLst>
      <p:ext uri="{BB962C8B-B14F-4D97-AF65-F5344CB8AC3E}">
        <p14:creationId xmlns:p14="http://schemas.microsoft.com/office/powerpoint/2010/main" val="8883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7560840" cy="5760640"/>
          </a:xfrm>
        </p:spPr>
      </p:pic>
    </p:spTree>
    <p:extLst>
      <p:ext uri="{BB962C8B-B14F-4D97-AF65-F5344CB8AC3E}">
        <p14:creationId xmlns:p14="http://schemas.microsoft.com/office/powerpoint/2010/main" val="149389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88640"/>
            <a:ext cx="3466777" cy="6163160"/>
          </a:xfrm>
        </p:spPr>
      </p:pic>
    </p:spTree>
    <p:extLst>
      <p:ext uri="{BB962C8B-B14F-4D97-AF65-F5344CB8AC3E}">
        <p14:creationId xmlns:p14="http://schemas.microsoft.com/office/powerpoint/2010/main" val="9999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0648"/>
            <a:ext cx="4752527" cy="6336704"/>
          </a:xfrm>
        </p:spPr>
      </p:pic>
    </p:spTree>
    <p:extLst>
      <p:ext uri="{BB962C8B-B14F-4D97-AF65-F5344CB8AC3E}">
        <p14:creationId xmlns:p14="http://schemas.microsoft.com/office/powerpoint/2010/main" val="315128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8320924" cy="4680520"/>
          </a:xfrm>
        </p:spPr>
      </p:pic>
    </p:spTree>
    <p:extLst>
      <p:ext uri="{BB962C8B-B14F-4D97-AF65-F5344CB8AC3E}">
        <p14:creationId xmlns:p14="http://schemas.microsoft.com/office/powerpoint/2010/main" val="292380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8832981" cy="4968552"/>
          </a:xfrm>
        </p:spPr>
      </p:pic>
    </p:spTree>
    <p:extLst>
      <p:ext uri="{BB962C8B-B14F-4D97-AF65-F5344CB8AC3E}">
        <p14:creationId xmlns:p14="http://schemas.microsoft.com/office/powerpoint/2010/main" val="414110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8805469" cy="5616624"/>
          </a:xfrm>
        </p:spPr>
      </p:pic>
    </p:spTree>
    <p:extLst>
      <p:ext uri="{BB962C8B-B14F-4D97-AF65-F5344CB8AC3E}">
        <p14:creationId xmlns:p14="http://schemas.microsoft.com/office/powerpoint/2010/main" val="28436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Конкурс на лучший деловой костюм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9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" name="Объект 1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8579455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41725383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3318405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Декан факультета Мороз Е.С.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76872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307587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Интеллектуальный турнир «Что? Где? Когда?»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103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лександр\Desktop\SAM_3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24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Александр\Desktop\Фото день учителя\SAM_3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8891"/>
            <a:ext cx="8366185" cy="614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40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3">
      <a:dk1>
        <a:sysClr val="windowText" lastClr="000000"/>
      </a:dk1>
      <a:lt1>
        <a:srgbClr val="04617B"/>
      </a:lt1>
      <a:dk2>
        <a:srgbClr val="04617B"/>
      </a:dk2>
      <a:lt2>
        <a:srgbClr val="6ADAFA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3">
    <a:dk1>
      <a:sysClr val="windowText" lastClr="000000"/>
    </a:dk1>
    <a:lt1>
      <a:srgbClr val="04617B"/>
    </a:lt1>
    <a:dk2>
      <a:srgbClr val="04617B"/>
    </a:dk2>
    <a:lt2>
      <a:srgbClr val="6ADAFA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Другая 3">
    <a:dk1>
      <a:sysClr val="windowText" lastClr="000000"/>
    </a:dk1>
    <a:lt1>
      <a:srgbClr val="04617B"/>
    </a:lt1>
    <a:dk2>
      <a:srgbClr val="04617B"/>
    </a:dk2>
    <a:lt2>
      <a:srgbClr val="6ADAFA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94</Words>
  <Application>Microsoft Office PowerPoint</Application>
  <PresentationFormat>Экран (4:3)</PresentationFormat>
  <Paragraphs>14</Paragraphs>
  <Slides>58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0" baseType="lpstr">
      <vt:lpstr>Поток</vt:lpstr>
      <vt:lpstr>Формула</vt:lpstr>
      <vt:lpstr>Презентация PowerPoint</vt:lpstr>
      <vt:lpstr>Студенческий совет филфака 2012</vt:lpstr>
      <vt:lpstr>Круглый стол «Роль студенческого самоуправления в организации учебно-воспитательного процесса»       </vt:lpstr>
      <vt:lpstr>Студенческий совет филфака</vt:lpstr>
      <vt:lpstr>Презентация PowerPoint</vt:lpstr>
      <vt:lpstr>Декан факультета Мороз Е.С.</vt:lpstr>
      <vt:lpstr>Интеллектуальный турнир «Что? Где? Когда?»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Проверка посещаемости занятий. Проведение студентами занятий.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Музыкальный ринг «Настоящее и будущее»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Блиц-интервью «Модель современного учителя»</vt:lpstr>
      <vt:lpstr>Презентация PowerPoint</vt:lpstr>
      <vt:lpstr>Презентация PowerPoint</vt:lpstr>
      <vt:lpstr>Презентация PowerPoint</vt:lpstr>
      <vt:lpstr>«Учитель, перед именем твоим…»: поздравительная акция, посвящённая Дню учителя. Конкурс творческих работ студентов «Посвящение учителю…»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студенческого пресс-центра</vt:lpstr>
      <vt:lpstr>Презентация PowerPoint</vt:lpstr>
      <vt:lpstr>Презентация PowerPoint</vt:lpstr>
      <vt:lpstr>Презентация PowerPoint</vt:lpstr>
      <vt:lpstr>Презентация PowerPoint</vt:lpstr>
      <vt:lpstr>Фотомарафон «Учительское мгновение»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на лучший деловой костюм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21</cp:revision>
  <dcterms:created xsi:type="dcterms:W3CDTF">2012-10-04T00:53:13Z</dcterms:created>
  <dcterms:modified xsi:type="dcterms:W3CDTF">2012-10-08T12:00:32Z</dcterms:modified>
</cp:coreProperties>
</file>