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61" r:id="rId4"/>
    <p:sldId id="259" r:id="rId5"/>
    <p:sldId id="268" r:id="rId6"/>
    <p:sldId id="258" r:id="rId7"/>
    <p:sldId id="269" r:id="rId8"/>
    <p:sldId id="270" r:id="rId9"/>
    <p:sldId id="264" r:id="rId10"/>
    <p:sldId id="260" r:id="rId11"/>
    <p:sldId id="262" r:id="rId12"/>
    <p:sldId id="271" r:id="rId13"/>
    <p:sldId id="263" r:id="rId14"/>
    <p:sldId id="265" r:id="rId15"/>
    <p:sldId id="266" r:id="rId16"/>
    <p:sldId id="267" r:id="rId17"/>
    <p:sldId id="276" r:id="rId18"/>
    <p:sldId id="281" r:id="rId19"/>
    <p:sldId id="277" r:id="rId20"/>
    <p:sldId id="278" r:id="rId21"/>
    <p:sldId id="279" r:id="rId22"/>
    <p:sldId id="282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6EF2-61B0-4B8A-92FA-C8EA4D441B01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9B21E-040E-4085-A286-13681099E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Гусовский</a:t>
            </a:r>
            <a:r>
              <a:rPr lang="ru-RU" dirty="0" smtClean="0"/>
              <a:t>. Оригинал сборника.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Василий</a:t>
            </a:r>
            <a:r>
              <a:rPr lang="ru-RU" baseline="0" dirty="0" smtClean="0"/>
              <a:t> Тяпинский и </a:t>
            </a:r>
            <a:r>
              <a:rPr lang="ru-RU" baseline="0" dirty="0" err="1" smtClean="0"/>
              <a:t>Симон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Будный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Казимир </a:t>
            </a:r>
            <a:r>
              <a:rPr lang="ru-RU" dirty="0" err="1" smtClean="0"/>
              <a:t>Лыщинский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Костюмы жителей Речи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Посполитой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XVII веке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Воинство Речи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Посполитой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первой половине XVII века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Воинство Речи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Посполитой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 второй половине XVII века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Возле бывшего костела (построен в 1742 году - с начала 1990-х годов - православная Покровская церковь) в деревне Малые Щитники Брестского района установлен камень со словами о поиске истины философа и просветителя XVII века Казимира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Лыщинского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уроженца этих мест.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Якуб</a:t>
            </a:r>
            <a:r>
              <a:rPr lang="ru-RU" dirty="0" smtClean="0"/>
              <a:t> Колас 1911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Якуб</a:t>
            </a:r>
            <a:r>
              <a:rPr lang="ru-RU" dirty="0" smtClean="0"/>
              <a:t> Колас 1939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9B21E-040E-4085-A286-13681099E22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76590D-856A-474D-A591-74D775B7341E}" type="datetimeFigureOut">
              <a:rPr lang="ru-RU" smtClean="0"/>
              <a:pPr/>
              <a:t>03.05.2009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C263580-8A27-4AA5-867B-5194891D2F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ИСТОРИЯ БЕЛОРУССКОЙ ШКОЛЫ И ПЕДАГОГИКИ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kirillturovski_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429288" cy="6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рден Франциска Скорины, фото с сайта http://belawards.narod.ru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635798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5193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357166"/>
            <a:ext cx="5992830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имон Буд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0500"/>
            <a:ext cx="4643470" cy="645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7,65 К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71480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_ru_foto%20pr%20030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72428" cy="606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41409" cy="64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226396380-77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ФРАГМЕНТЫ ИЗ ТРАКТАТА КАЗИМИРА ЛЫЩИНСКОГО «О НЕСУЩЕСТВОВАНИИ БОГА»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+mj-lt"/>
              </a:rPr>
              <a:t>1) Заклинаем вас, о богословы, именем вашего бога; разве вы этим не гасите свет разума, не отнимаете солнца у мира, не опрокидываете с небес вашего бога, когда вы приписываете богу невозможное, противоречивые черты и свойства бога (4, 24—28) [</a:t>
            </a:r>
            <a:r>
              <a:rPr lang="ru-RU" sz="1400" i="1" dirty="0" smtClean="0">
                <a:latin typeface="+mj-lt"/>
              </a:rPr>
              <a:t>Цифры в скобках обозначают страницы и строчки рукописи</a:t>
            </a:r>
            <a:r>
              <a:rPr lang="ru-RU" sz="1400" dirty="0" smtClean="0">
                <a:latin typeface="+mj-lt"/>
              </a:rPr>
              <a:t>].</a:t>
            </a:r>
            <a:endParaRPr lang="ru-RU" sz="1400" dirty="0" smtClean="0">
              <a:latin typeface="+mj-lt"/>
            </a:endParaRPr>
          </a:p>
          <a:p>
            <a:pPr algn="just"/>
            <a:r>
              <a:rPr lang="ru-RU" sz="1400" dirty="0" smtClean="0">
                <a:latin typeface="+mj-lt"/>
              </a:rPr>
              <a:t>2) Человек — создатель бога, а бог — творение и создание человека. Таким образом, люди — творцы и создатели богов, и бог является не действительной сущностью, а [творением] разума и к тому же химерическим; поэтому бог и химера — одно и то же (11/32—36</a:t>
            </a:r>
            <a:r>
              <a:rPr lang="ru-RU" sz="1400" dirty="0" smtClean="0">
                <a:latin typeface="+mj-lt"/>
              </a:rPr>
              <a:t>).</a:t>
            </a:r>
            <a:endParaRPr lang="ru-RU" sz="1400" dirty="0" smtClean="0">
              <a:latin typeface="+mj-lt"/>
            </a:endParaRPr>
          </a:p>
          <a:p>
            <a:pPr algn="just"/>
            <a:r>
              <a:rPr lang="ru-RU" sz="1400" dirty="0" smtClean="0">
                <a:latin typeface="+mj-lt"/>
              </a:rPr>
              <a:t>3) Религия установлена людьми неверующими, чтобы им воздавали почести... Вера в бога введена безбожниками. Страх божий внушен не имеющими страха для того, чтобы [их] боялись. Вера, которую считают священной, — это человеческая выдумка. Учение, будь то логическое или философское, которое кичится тем, что оно учит истине о боге, ложно. И, наоборот, то, что осуждено как ложное, есть </a:t>
            </a:r>
            <a:r>
              <a:rPr lang="ru-RU" sz="1400" dirty="0" err="1" smtClean="0">
                <a:latin typeface="+mj-lt"/>
              </a:rPr>
              <a:t>правдивейшее</a:t>
            </a:r>
            <a:r>
              <a:rPr lang="ru-RU" sz="1400" dirty="0" smtClean="0">
                <a:latin typeface="+mj-lt"/>
              </a:rPr>
              <a:t> (11, 37 и 1—5). </a:t>
            </a:r>
          </a:p>
          <a:p>
            <a:pPr algn="just"/>
            <a:r>
              <a:rPr lang="ru-RU" sz="1400" dirty="0" smtClean="0">
                <a:latin typeface="+mj-lt"/>
              </a:rPr>
              <a:t>4) </a:t>
            </a:r>
            <a:r>
              <a:rPr lang="ru-RU" sz="1400" dirty="0" err="1" smtClean="0">
                <a:latin typeface="+mj-lt"/>
              </a:rPr>
              <a:t>Лжемудрецы</a:t>
            </a:r>
            <a:r>
              <a:rPr lang="ru-RU" sz="1400" dirty="0" smtClean="0">
                <a:latin typeface="+mj-lt"/>
              </a:rPr>
              <a:t> обманывают простой народ, опутывая его лживой верой в бога и поддерживают ее таким образом, что даже если бы мудрецы захотели его [народ] освободить с помощью истины от этого угнетения, то их [т. е. мудрецов] подавляют при помощи [самого же] народа (12, 6—10). </a:t>
            </a:r>
          </a:p>
          <a:p>
            <a:pPr algn="just"/>
            <a:r>
              <a:rPr lang="ru-RU" sz="1400" dirty="0" smtClean="0">
                <a:latin typeface="+mj-lt"/>
              </a:rPr>
              <a:t>5) Однако мы не находим ни в нас самих, ни в других этого веления разума, укрепляющего нас в откровении божьем, ибо если бы оно в нас было, то все бы согласились, не сомневались и не возражали бы против писания Моисея и Евангелия (которое ложно) и не было бы различных изобретателей разных сект и их приверженцев - магометан и т. д. и т. п. Однако об этом не знают и подвергают это сомнению, а также высказывают противоречивые мнения не только </a:t>
            </a:r>
            <a:r>
              <a:rPr lang="ru-RU" sz="1400" dirty="0" err="1" smtClean="0">
                <a:latin typeface="+mj-lt"/>
              </a:rPr>
              <a:t>несмышленные</a:t>
            </a:r>
            <a:r>
              <a:rPr lang="ru-RU" sz="1400" dirty="0" smtClean="0">
                <a:latin typeface="+mj-lt"/>
              </a:rPr>
              <a:t>, но и мудрецы, которые путем правильного рассуждения, так же как и я, доказывают противоположное. Следовательно, бога нет (12, 11—20 и 23). </a:t>
            </a:r>
          </a:p>
          <a:p>
            <a:pPr>
              <a:buNone/>
            </a:pPr>
            <a:r>
              <a:rPr lang="ru-RU" sz="1050" dirty="0" smtClean="0"/>
              <a:t>__________________________________</a:t>
            </a:r>
            <a:endParaRPr lang="ru-RU" sz="1050" dirty="0" smtClean="0"/>
          </a:p>
          <a:p>
            <a:pPr>
              <a:buNone/>
            </a:pPr>
            <a:r>
              <a:rPr lang="ru-RU" sz="1050" dirty="0" smtClean="0"/>
              <a:t> </a:t>
            </a:r>
          </a:p>
          <a:p>
            <a:endParaRPr lang="ru-RU" sz="105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226396423-25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Воспитательная практика древних славян (Полоцкое княжество)</a:t>
            </a:r>
          </a:p>
          <a:p>
            <a:pPr lvl="0"/>
            <a:r>
              <a:rPr lang="ru-RU" dirty="0" smtClean="0"/>
              <a:t>Деятельность Ф. Скорины. Братские школы на территории  древней Беларуси. </a:t>
            </a:r>
          </a:p>
          <a:p>
            <a:pPr lvl="0"/>
            <a:r>
              <a:rPr lang="ru-RU" dirty="0" smtClean="0"/>
              <a:t>Просветительские идеи (</a:t>
            </a:r>
            <a:r>
              <a:rPr lang="en-US" dirty="0" smtClean="0"/>
              <a:t>XVII</a:t>
            </a:r>
            <a:r>
              <a:rPr lang="ru-RU" dirty="0" smtClean="0"/>
              <a:t>–</a:t>
            </a:r>
            <a:r>
              <a:rPr lang="en-US" dirty="0" smtClean="0"/>
              <a:t>XVIII</a:t>
            </a:r>
            <a:r>
              <a:rPr lang="ru-RU" dirty="0" smtClean="0"/>
              <a:t> вв.) и реформы образования (</a:t>
            </a:r>
            <a:r>
              <a:rPr lang="en-US" dirty="0" smtClean="0"/>
              <a:t>XVIII</a:t>
            </a:r>
            <a:r>
              <a:rPr lang="ru-RU" dirty="0" smtClean="0"/>
              <a:t>–</a:t>
            </a:r>
            <a:r>
              <a:rPr lang="en-US" dirty="0" smtClean="0"/>
              <a:t>XIX</a:t>
            </a:r>
            <a:r>
              <a:rPr lang="ru-RU" dirty="0" smtClean="0"/>
              <a:t> вв.) в Беларуси. </a:t>
            </a:r>
          </a:p>
          <a:p>
            <a:pPr lvl="0"/>
            <a:r>
              <a:rPr lang="ru-RU" dirty="0" smtClean="0"/>
              <a:t>Борьба народных учителей Беларуси за создание национальной школы (вторая половина </a:t>
            </a:r>
            <a:r>
              <a:rPr lang="en-US" dirty="0" smtClean="0"/>
              <a:t>XIX </a:t>
            </a:r>
            <a:r>
              <a:rPr lang="ru-RU" dirty="0" smtClean="0"/>
              <a:t>– начало </a:t>
            </a:r>
            <a:r>
              <a:rPr lang="en-US" dirty="0" smtClean="0"/>
              <a:t>XX </a:t>
            </a:r>
            <a:r>
              <a:rPr lang="ru-RU" dirty="0" smtClean="0"/>
              <a:t>вв.)</a:t>
            </a:r>
          </a:p>
          <a:p>
            <a:pPr lvl="0"/>
            <a:r>
              <a:rPr lang="ru-RU" dirty="0" smtClean="0"/>
              <a:t>Школа Беларуси в условиях оккупации. Развитие образования в Беларуси после второй мировой войны.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ИСТОРИЯ БЕЛОРУССКОЙ ШКОЛЫ И ПЕДАГОГИКИ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226396350-86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226396305-4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7429552" cy="46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80010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24288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450057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Элоиза</a:t>
            </a:r>
            <a:r>
              <a:rPr lang="ru-RU" b="1" i="1" dirty="0"/>
              <a:t> Пашкевич (справа) с сестрой Каролиной</a:t>
            </a:r>
            <a:endParaRPr lang="ru-RU" dirty="0"/>
          </a:p>
        </p:txBody>
      </p:sp>
      <p:pic>
        <p:nvPicPr>
          <p:cNvPr id="15363" name="Picture 3" descr="Тётка. Фот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214842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02_1911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8604"/>
            <a:ext cx="4000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1911 г.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1911 г.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05_1939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642918"/>
            <a:ext cx="40005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olock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Спасо-Ефросиньевская</a:t>
            </a:r>
            <a:r>
              <a:rPr lang="ru-RU" dirty="0" smtClean="0"/>
              <a:t> церковь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Памятник древнерусской архитектуры. Относится к полоцкой школе градостроительства. Построена архитектором Иоанном по заказу Ефросиньи Полоцкой между 1152 - 1161 гг. как соборный храм </a:t>
            </a:r>
            <a:r>
              <a:rPr lang="ru-RU" dirty="0" err="1" smtClean="0"/>
              <a:t>Спасо-ефросиньевского</a:t>
            </a:r>
            <a:r>
              <a:rPr lang="ru-RU" dirty="0" smtClean="0"/>
              <a:t> монастыря. </a:t>
            </a:r>
          </a:p>
          <a:p>
            <a:r>
              <a:rPr lang="ru-RU" dirty="0" smtClean="0"/>
              <a:t>В XIX в. была частично перестроена архитектором </a:t>
            </a:r>
            <a:r>
              <a:rPr lang="ru-RU" dirty="0" smtClean="0"/>
              <a:t>А.Порта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00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348" b="153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инск.Ефросиния Полоц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088" y="500042"/>
            <a:ext cx="70882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Ефросинья </a:t>
            </a:r>
            <a:r>
              <a:rPr lang="ru-RU" sz="2000" dirty="0" smtClean="0"/>
              <a:t>Полоцкая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polotskaya-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118" r="1311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инск.Кирилл Туровский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2151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инск.Франциску Скор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8647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6,43 К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4071966" cy="513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623</Words>
  <Application>Microsoft Office PowerPoint</Application>
  <PresentationFormat>Экран (4:3)</PresentationFormat>
  <Paragraphs>47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ИСТОРИЯ БЕЛОРУССКОЙ ШКОЛЫ И ПЕДАГОГИКИ </vt:lpstr>
      <vt:lpstr>    ИСТОРИЯ БЕЛОРУССКОЙ ШКОЛЫ И ПЕДАГОГИКИ </vt:lpstr>
      <vt:lpstr>Слайд 3</vt:lpstr>
      <vt:lpstr>Спасо-Ефросиньевская церковь </vt:lpstr>
      <vt:lpstr>Слайд 5</vt:lpstr>
      <vt:lpstr>Ефросинья Полоцкая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ФРАГМЕНТЫ ИЗ ТРАКТАТА КАЗИМИРА ЛЫЩИНСКОГО «О НЕСУЩЕСТВОВАНИИ БОГА»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TestWork_Corp.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БЕЛОРУССКОЙ ШКОЛЫ И ПЕДАГОГИКИ </dc:title>
  <dc:creator>InstallMaster</dc:creator>
  <cp:lastModifiedBy>InstallMaster</cp:lastModifiedBy>
  <cp:revision>10</cp:revision>
  <dcterms:created xsi:type="dcterms:W3CDTF">2009-05-03T18:58:17Z</dcterms:created>
  <dcterms:modified xsi:type="dcterms:W3CDTF">2009-05-03T20:39:17Z</dcterms:modified>
</cp:coreProperties>
</file>