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797675" cy="99250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96" y="-6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B384C-6B6E-4A5C-BDF0-D5CAB4C3A996}" type="datetimeFigureOut">
              <a:rPr lang="ru-RU" smtClean="0"/>
              <a:t>01.03.2021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B3FE8-C7BF-48D6-9CBB-A233E2389D5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442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31972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52316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300" smtClean="0">
                <a:solidFill>
                  <a:schemeClr val="dk1"/>
                </a:solidFill>
              </a:rPr>
              <a:t>‹#›</a:t>
            </a:fld>
            <a:endParaRPr lang="ru" sz="1300">
              <a:solidFill>
                <a:schemeClr val="dk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300" smtClean="0">
                <a:solidFill>
                  <a:schemeClr val="dk1"/>
                </a:solidFill>
              </a:rPr>
              <a:t>‹#›</a:t>
            </a:fld>
            <a:endParaRPr lang="ru" sz="1300">
              <a:solidFill>
                <a:schemeClr val="dk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300" smtClean="0">
                <a:solidFill>
                  <a:schemeClr val="dk1"/>
                </a:solidFill>
              </a:rPr>
              <a:t>‹#›</a:t>
            </a:fld>
            <a:endParaRPr lang="ru" sz="1300">
              <a:solidFill>
                <a:schemeClr val="dk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0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300" smtClean="0">
                <a:solidFill>
                  <a:schemeClr val="dk1"/>
                </a:solidFill>
              </a:rPr>
              <a:t>‹#›</a:t>
            </a:fld>
            <a:endParaRPr lang="ru" sz="1300">
              <a:solidFill>
                <a:schemeClr val="dk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52316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300" smtClean="0">
                <a:solidFill>
                  <a:schemeClr val="dk1"/>
                </a:solidFill>
              </a:rPr>
              <a:t>‹#›</a:t>
            </a:fld>
            <a:endParaRPr lang="ru" sz="1300">
              <a:solidFill>
                <a:schemeClr val="dk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300" smtClean="0">
                <a:solidFill>
                  <a:schemeClr val="dk1"/>
                </a:solidFill>
              </a:rPr>
              <a:t>‹#›</a:t>
            </a:fld>
            <a:endParaRPr lang="ru" sz="1300">
              <a:solidFill>
                <a:schemeClr val="dk1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300" smtClean="0">
                <a:solidFill>
                  <a:schemeClr val="dk1"/>
                </a:solidFill>
              </a:rPr>
              <a:t>‹#›</a:t>
            </a:fld>
            <a:endParaRPr lang="ru" sz="1300">
              <a:solidFill>
                <a:schemeClr val="dk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300" smtClean="0">
                <a:solidFill>
                  <a:schemeClr val="dk1"/>
                </a:solidFill>
              </a:rPr>
              <a:t>‹#›</a:t>
            </a:fld>
            <a:endParaRPr lang="ru" sz="1300">
              <a:solidFill>
                <a:schemeClr val="dk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300" smtClean="0">
                <a:solidFill>
                  <a:schemeClr val="dk1"/>
                </a:solidFill>
              </a:rPr>
              <a:t>‹#›</a:t>
            </a:fld>
            <a:endParaRPr lang="ru" sz="1300">
              <a:solidFill>
                <a:schemeClr val="dk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300" smtClean="0">
                <a:solidFill>
                  <a:schemeClr val="dk1"/>
                </a:solidFill>
              </a:rPr>
              <a:t>‹#›</a:t>
            </a:fld>
            <a:endParaRPr lang="ru" sz="1300">
              <a:solidFill>
                <a:schemeClr val="dk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300" smtClean="0">
                <a:solidFill>
                  <a:schemeClr val="dk1"/>
                </a:solidFill>
              </a:rPr>
              <a:t>‹#›</a:t>
            </a:fld>
            <a:endParaRPr lang="ru" sz="1300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9" y="50006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05978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300" smtClean="0">
                <a:solidFill>
                  <a:schemeClr val="dk1"/>
                </a:solidFill>
              </a:rPr>
              <a:t>‹#›</a:t>
            </a:fld>
            <a:endParaRPr lang="ru" sz="1300">
              <a:solidFill>
                <a:schemeClr val="dk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1200?webp=fal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1425"/>
            <a:ext cx="3921760" cy="2026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178560" y="205977"/>
            <a:ext cx="6746240" cy="1175783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rgbClr val="00B0F0"/>
                </a:solidFill>
              </a:rPr>
              <a:t>Конкурс стартап-проектов «</a:t>
            </a:r>
            <a:r>
              <a:rPr lang="ru-RU" b="1" u="sng" dirty="0">
                <a:solidFill>
                  <a:srgbClr val="00B0F0"/>
                </a:solidFill>
              </a:rPr>
              <a:t>СТАРТАП–ИДЕЯ </a:t>
            </a:r>
            <a:r>
              <a:rPr lang="ru-RU" b="1" u="sng" dirty="0" smtClean="0">
                <a:solidFill>
                  <a:srgbClr val="00B0F0"/>
                </a:solidFill>
              </a:rPr>
              <a:t>2021</a:t>
            </a:r>
            <a:r>
              <a:rPr lang="ru-RU" dirty="0" smtClean="0">
                <a:solidFill>
                  <a:srgbClr val="00B0F0"/>
                </a:solidFill>
              </a:rPr>
              <a:t>» </a:t>
            </a:r>
            <a:endParaRPr lang="ru" dirty="0">
              <a:solidFill>
                <a:srgbClr val="00B0F0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sz="quarter" idx="1"/>
          </p:nvPr>
        </p:nvSpPr>
        <p:spPr>
          <a:xfrm>
            <a:off x="467360" y="2926080"/>
            <a:ext cx="8219440" cy="158876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algn="just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endParaRPr lang="ru" dirty="0" smtClean="0"/>
          </a:p>
          <a:p>
            <a:pPr marL="0" lvl="0" indent="-69850" algn="just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 smtClean="0"/>
              <a:t>Название стартап-проекта «__________________________»</a:t>
            </a:r>
            <a:endParaRPr lang="ru" sz="2400" dirty="0"/>
          </a:p>
          <a:p>
            <a:pPr marL="0" lvl="0" indent="-69850" algn="just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 dirty="0" smtClean="0"/>
              <a:t>Автор(ы) проекта – Ф.И.О., ф</a:t>
            </a:r>
            <a:r>
              <a:rPr lang="ru" sz="2400" dirty="0" smtClean="0"/>
              <a:t>акультет, курс </a:t>
            </a:r>
          </a:p>
          <a:p>
            <a:pPr marL="0" lvl="0" indent="-69850" algn="just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 dirty="0" smtClean="0"/>
              <a:t>Консультант </a:t>
            </a:r>
            <a:r>
              <a:rPr lang="ru" sz="2400" dirty="0" smtClean="0"/>
              <a:t>проекта – Ф.И.О., должность</a:t>
            </a:r>
            <a:endParaRPr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" y="55015"/>
            <a:ext cx="941493" cy="1184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7598"/>
            <a:ext cx="968482" cy="955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6079" y="1524001"/>
            <a:ext cx="81754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Номинация  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(указать из списка):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«Лучшая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бизнес-идея по формированию здорового образа жизни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«Лучшая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инициатива по формированию семейных ценностей»;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«Лучшая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бизнес-идея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s1200?webp=fal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1" y="3017242"/>
            <a:ext cx="4114979" cy="2126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967167" y="533400"/>
            <a:ext cx="7821233" cy="391092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ru" sz="2200" dirty="0"/>
              <a:t>1.Категория проекта (н</a:t>
            </a:r>
            <a:r>
              <a:rPr lang="ru-RU" sz="2200" dirty="0"/>
              <a:t>аучно-технический, образовательный, защитно-правовой, воспитательный, благотворительный, культурный,  иное).</a:t>
            </a:r>
            <a:endParaRPr lang="ru" sz="2200" dirty="0"/>
          </a:p>
          <a:p>
            <a:pPr marL="0" indent="0">
              <a:buNone/>
            </a:pPr>
            <a:r>
              <a:rPr lang="ru-RU" sz="2200" dirty="0" smtClean="0"/>
              <a:t>2.Цели (товар, работы, услуги) </a:t>
            </a:r>
            <a:r>
              <a:rPr lang="ru-RU" sz="2200" dirty="0"/>
              <a:t>и задачи, которые необходимо решить для реализации проекта.</a:t>
            </a:r>
          </a:p>
          <a:p>
            <a:pPr marL="0" indent="0">
              <a:buNone/>
            </a:pPr>
            <a:r>
              <a:rPr lang="ru" sz="2200" dirty="0"/>
              <a:t>3.Актуальность идеи (проекта).</a:t>
            </a:r>
          </a:p>
          <a:p>
            <a:pPr marL="0" indent="0">
              <a:buNone/>
            </a:pPr>
            <a:r>
              <a:rPr lang="ru" sz="2200" dirty="0"/>
              <a:t>4.Новизна и (или) оригинальность Вашей идеи (проекта).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ru" sz="2200" dirty="0"/>
              <a:t>5.Область (сфера) применения, о</a:t>
            </a:r>
            <a:r>
              <a:rPr lang="ru-RU" sz="2200" dirty="0"/>
              <a:t>сновные   потребители.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ru-RU" sz="2200" dirty="0"/>
              <a:t>6. </a:t>
            </a:r>
            <a:r>
              <a:rPr lang="ru-RU" sz="2200" dirty="0" smtClean="0"/>
              <a:t>Ключевые проектные риски   </a:t>
            </a:r>
            <a:r>
              <a:rPr lang="ru-RU" sz="2200" dirty="0"/>
              <a:t>(</a:t>
            </a:r>
            <a:r>
              <a:rPr lang="ru-RU" sz="2200" dirty="0" smtClean="0"/>
              <a:t>финансовые;</a:t>
            </a:r>
            <a:endParaRPr lang="ru-RU" sz="2200" dirty="0"/>
          </a:p>
          <a:p>
            <a:pPr marL="0" indent="0">
              <a:buNone/>
            </a:pPr>
            <a:r>
              <a:rPr lang="ru-RU" sz="2200" dirty="0"/>
              <a:t>  </a:t>
            </a:r>
            <a:r>
              <a:rPr lang="ru-RU" sz="2200" dirty="0" smtClean="0"/>
              <a:t>юридические; технологические; кадровые, иные</a:t>
            </a:r>
            <a:r>
              <a:rPr lang="ru-RU" sz="2200" dirty="0"/>
              <a:t>).</a:t>
            </a:r>
          </a:p>
          <a:p>
            <a:pPr marL="0" indent="0">
              <a:buNone/>
            </a:pPr>
            <a:endParaRPr lang="ru" dirty="0" smtClean="0"/>
          </a:p>
          <a:p>
            <a:pPr marL="0" indent="0">
              <a:buNone/>
            </a:pPr>
            <a:r>
              <a:rPr lang="ru" dirty="0" smtClean="0"/>
              <a:t/>
            </a:r>
            <a:br>
              <a:rPr lang="ru" dirty="0" smtClean="0"/>
            </a:br>
            <a:endParaRPr lang="ru" dirty="0" smtClean="0"/>
          </a:p>
          <a:p>
            <a:pPr marL="0" indent="0">
              <a:buNone/>
            </a:pPr>
            <a:endParaRPr lang="ru" dirty="0" smtClean="0"/>
          </a:p>
          <a:p>
            <a:pPr marL="0" indent="0">
              <a:buNone/>
            </a:pPr>
            <a:endParaRPr lang="ru" dirty="0" smtClean="0"/>
          </a:p>
          <a:p>
            <a:pPr marL="0" indent="0">
              <a:buNone/>
            </a:pPr>
            <a:endParaRPr lang="ru" dirty="0"/>
          </a:p>
          <a:p>
            <a:pPr marL="0" lvl="0" indent="0" rtl="0">
              <a:spcBef>
                <a:spcPts val="0"/>
              </a:spcBef>
              <a:buNone/>
            </a:pPr>
            <a:endParaRPr lang="ru" dirty="0"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44321" y="57871"/>
            <a:ext cx="8229600" cy="660753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3200" b="1" dirty="0" smtClean="0">
                <a:solidFill>
                  <a:srgbClr val="FF0000"/>
                </a:solidFill>
              </a:rPr>
              <a:t>СТРУКТУРА ПРЕЗЕНТАЦИИ</a:t>
            </a:r>
            <a:endParaRPr lang="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148</TotalTime>
  <Words>133</Words>
  <Application>Microsoft Office PowerPoint</Application>
  <PresentationFormat>Экран (16:9)</PresentationFormat>
  <Paragraphs>21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Справедливость</vt:lpstr>
      <vt:lpstr>Конкурс стартап-проектов «СТАРТАП–ИДЕЯ 2021» </vt:lpstr>
      <vt:lpstr>СТРУКТУРА ПРЕЗЕНТАЦИИ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слайд</dc:title>
  <cp:lastModifiedBy>Администратор</cp:lastModifiedBy>
  <cp:revision>22</cp:revision>
  <cp:lastPrinted>2020-01-29T10:31:16Z</cp:lastPrinted>
  <dcterms:modified xsi:type="dcterms:W3CDTF">2021-03-01T13:47:23Z</dcterms:modified>
</cp:coreProperties>
</file>