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6EE4-C699-485D-957A-1E3FF38A03EF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3630-692B-43E9-BF95-D903E1BBC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6EE4-C699-485D-957A-1E3FF38A03EF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3630-692B-43E9-BF95-D903E1BBC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6EE4-C699-485D-957A-1E3FF38A03EF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3630-692B-43E9-BF95-D903E1BBC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6EE4-C699-485D-957A-1E3FF38A03EF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3630-692B-43E9-BF95-D903E1BBC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6EE4-C699-485D-957A-1E3FF38A03EF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3630-692B-43E9-BF95-D903E1BBC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6EE4-C699-485D-957A-1E3FF38A03EF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3630-692B-43E9-BF95-D903E1BBC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6EE4-C699-485D-957A-1E3FF38A03EF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3630-692B-43E9-BF95-D903E1BBC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6EE4-C699-485D-957A-1E3FF38A03EF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3630-692B-43E9-BF95-D903E1BBC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6EE4-C699-485D-957A-1E3FF38A03EF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3630-692B-43E9-BF95-D903E1BBC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6EE4-C699-485D-957A-1E3FF38A03EF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3630-692B-43E9-BF95-D903E1BBC2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6EE4-C699-485D-957A-1E3FF38A03EF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3630-692B-43E9-BF95-D903E1BBC21F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26E96EE4-C699-485D-957A-1E3FF38A03EF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F7373630-692B-43E9-BF95-D903E1BBC21F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ПРОФОРИЕНТАЦИОННОГО МЕРОПРИЯТИЯ В 10 Б СШ№7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г.МОЗЫРЯ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5040560" cy="228180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Провели студенты 3 курса 4 группы технолого-биологического факультета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59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последней неделе педагогической практики в СШ№7 г. Мозыря студенты технолого-биологического факультета 3 курса 4 группы провели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мероприятие в 10«Б» классе. Студенты представили свои специальности. Учащимся подробно рассказали, что представляет собой подготовка специалистов в сфере обслуживающего труда и ИЗО, а так же технического труда и предпринимательства. Учащиеся внимательно слушали выступления студентов и активно задавали, интересующие их, вопросы.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83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125113" cy="924475"/>
          </a:xfrm>
        </p:spPr>
        <p:txBody>
          <a:bodyPr/>
          <a:lstStyle/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студентов, принимающих участие в профориентации:</a:t>
            </a:r>
            <a:endParaRPr lang="ru-R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Бычик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Роман Николаевич;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Губар Антон Сергеевич;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Емельяненко Кристина Васильевна;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 Андрей Александрович;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Козак Наталья Сергеевна;</a:t>
            </a:r>
          </a:p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Коледа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Александрович;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Кондратенко Юлия Николаевна;</a:t>
            </a:r>
          </a:p>
          <a:p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Сивец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Мария Ивановна.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8550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320479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342900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91018"/>
            <a:ext cx="4392488" cy="3050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6436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32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" y="3284984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49" y="269614"/>
            <a:ext cx="4262581" cy="3196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66550"/>
            <a:ext cx="4078392" cy="305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5398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648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95" y="260648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17640"/>
            <a:ext cx="4536504" cy="305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77968"/>
            <a:ext cx="4176464" cy="2991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312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44500" cy="325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480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43646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48" y="3450049"/>
            <a:ext cx="4196323" cy="3147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05933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34" y="3447479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010" y="3396310"/>
            <a:ext cx="4380478" cy="328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6210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125112" cy="4051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проведения </a:t>
            </a:r>
            <a:r>
              <a:rPr lang="ru-RU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можно предположить, что несколько </a:t>
            </a:r>
            <a:r>
              <a:rPr lang="ru-RU" sz="36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следует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ожидать в стенах нашего университета в качестве абитуриентов.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26651"/>
      </p:ext>
    </p:extLst>
  </p:cSld>
  <p:clrMapOvr>
    <a:masterClrMapping/>
  </p:clrMapOvr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TM02455610[[fn=Осень]]</Template>
  <TotalTime>43</TotalTime>
  <Words>149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Autumn</vt:lpstr>
      <vt:lpstr>ПРОВЕДЕНИЕ ПРОФОРИЕНТАЦИОННОГО МЕРОПРИЯТИЯ В 10 Б СШ№7 г.МОЗЫРЯ</vt:lpstr>
      <vt:lpstr>Презентация PowerPoint</vt:lpstr>
      <vt:lpstr>Список студентов, принимающих участие в профориентации: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ПРОФОРИЕНТАЦИОННОГО МЕРОПРИЯТИЯ В 10 Б СШ№7 г.МОЗЫРЯ</dc:title>
  <dc:creator>Пользователь Windows</dc:creator>
  <cp:lastModifiedBy>Пользователь Windows</cp:lastModifiedBy>
  <cp:revision>4</cp:revision>
  <dcterms:created xsi:type="dcterms:W3CDTF">2017-10-26T07:26:24Z</dcterms:created>
  <dcterms:modified xsi:type="dcterms:W3CDTF">2017-10-26T08:09:58Z</dcterms:modified>
</cp:coreProperties>
</file>